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76" r:id="rId3"/>
    <p:sldId id="257" r:id="rId4"/>
    <p:sldId id="275" r:id="rId5"/>
    <p:sldId id="274" r:id="rId6"/>
    <p:sldId id="273" r:id="rId7"/>
    <p:sldId id="272" r:id="rId8"/>
    <p:sldId id="271" r:id="rId9"/>
    <p:sldId id="278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78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27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4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68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6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6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8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7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931053-57A6-464E-88C5-FC0490D3ADD2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270194-CE14-4FC6-B9ED-3A731CF9E39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97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English for the Students of </a:t>
            </a:r>
            <a:r>
              <a:rPr lang="en-US" sz="3600" dirty="0" smtClean="0"/>
              <a:t>Hardware, Software, and IT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5400" baseline="-25000" dirty="0"/>
          </a:p>
          <a:p>
            <a:r>
              <a:rPr lang="en-US" sz="5400" baseline="-25000" dirty="0" smtClean="0"/>
              <a:t>Computers and their Uses</a:t>
            </a:r>
            <a:endParaRPr lang="en-US" sz="5400" baseline="-25000" dirty="0" smtClean="0"/>
          </a:p>
          <a:p>
            <a:pPr marL="0" indent="0">
              <a:buNone/>
            </a:pPr>
            <a:endParaRPr lang="en-US" sz="5400" baseline="-25000" dirty="0" smtClean="0"/>
          </a:p>
          <a:p>
            <a:r>
              <a:rPr lang="en-US" sz="5400" baseline="-25000" dirty="0" smtClean="0"/>
              <a:t>Compiler</a:t>
            </a:r>
            <a:r>
              <a:rPr lang="en-US" sz="5400" baseline="-25000" dirty="0"/>
              <a:t>:</a:t>
            </a:r>
            <a:r>
              <a:rPr lang="en-US" sz="5400" dirty="0" smtClean="0"/>
              <a:t> </a:t>
            </a:r>
            <a:r>
              <a:rPr lang="en-US" sz="5400" baseline="-25000" dirty="0" smtClean="0"/>
              <a:t>Ali </a:t>
            </a:r>
            <a:r>
              <a:rPr lang="en-US" sz="5400" baseline="-25000" dirty="0" err="1" smtClean="0"/>
              <a:t>Zamani</a:t>
            </a:r>
            <a:endParaRPr lang="en-US" sz="5400" baseline="-25000" dirty="0" smtClean="0"/>
          </a:p>
          <a:p>
            <a:endParaRPr lang="en-US" sz="5400" baseline="-25000" dirty="0" smtClean="0"/>
          </a:p>
          <a:p>
            <a:endParaRPr lang="en-US" sz="5400" baseline="-25000" dirty="0"/>
          </a:p>
          <a:p>
            <a:endParaRPr lang="en-US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34134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010176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805402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389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446332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tablet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kind of small</a:t>
                      </a:r>
                      <a:r>
                        <a:rPr lang="en-US" baseline="0" dirty="0" smtClean="0"/>
                        <a:t> 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تبلت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kind of 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وظیفه، کار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send</a:t>
                      </a:r>
                      <a:r>
                        <a:rPr lang="en-US" baseline="0" dirty="0" smtClean="0"/>
                        <a:t> something to somewhere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منتقل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transistor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electronic device</a:t>
                      </a:r>
                      <a:r>
                        <a:rPr lang="en-US" baseline="0" dirty="0" smtClean="0"/>
                        <a:t> for controlling electricity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ترانزیستور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widespread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being in every</a:t>
                      </a:r>
                      <a:r>
                        <a:rPr lang="en-US" baseline="0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گسترده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word processing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analyzing</a:t>
                      </a:r>
                      <a:r>
                        <a:rPr lang="en-US" baseline="0" dirty="0" smtClean="0"/>
                        <a:t> words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پردازش کلمه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2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317757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922739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782861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 a number on another 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جمع کردن،</a:t>
                      </a:r>
                      <a:r>
                        <a:rPr lang="fa-IR" baseline="0" dirty="0" smtClean="0"/>
                        <a:t> اضافه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computer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برنامه کاربردی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smallest</a:t>
                      </a:r>
                      <a:r>
                        <a:rPr lang="en-US" baseline="0" dirty="0" smtClean="0"/>
                        <a:t> unit of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problem</a:t>
                      </a:r>
                      <a:r>
                        <a:rPr lang="en-US" baseline="0" dirty="0" smtClean="0"/>
                        <a:t> in a computer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اشکال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unit of computer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بایت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hardware for storing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تراشه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7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335623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610127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422316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283284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compiler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kind of software for translating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مترجم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piece</a:t>
                      </a:r>
                      <a:r>
                        <a:rPr lang="en-US" baseline="0" dirty="0" smtClean="0"/>
                        <a:t> of computer hardware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جزء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machine that does processing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رایانه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central</a:t>
                      </a:r>
                      <a:r>
                        <a:rPr lang="en-US" baseline="0" dirty="0" smtClean="0"/>
                        <a:t> processing 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واحد پردازش مرکزی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put into a small 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چپاندن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make a drawing of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طراحی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4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66684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424182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298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608214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554888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desktop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personal computer that is good on a desk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دسکتاپ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designing and producing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توسعه</a:t>
                      </a:r>
                      <a:r>
                        <a:rPr lang="fa-IR" baseline="0" dirty="0" smtClean="0"/>
                        <a:t> دادن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tool for doing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دستگاه،</a:t>
                      </a:r>
                      <a:r>
                        <a:rPr lang="fa-IR" baseline="0" dirty="0" smtClean="0"/>
                        <a:t> وسیله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digital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numerical</a:t>
                      </a:r>
                      <a:r>
                        <a:rPr lang="en-US" baseline="0" dirty="0" smtClean="0"/>
                        <a:t>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دیجیتال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drive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piece used to get information from a disk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درایو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something that works with electricity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برقی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66684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647010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expert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skillful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کارشناس،</a:t>
                      </a:r>
                      <a:r>
                        <a:rPr lang="fa-IR" baseline="0" dirty="0" smtClean="0"/>
                        <a:t> خبره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figure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عدد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found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start</a:t>
                      </a:r>
                      <a:r>
                        <a:rPr lang="en-US" baseline="0" dirty="0" smtClean="0"/>
                        <a:t> a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تاسیس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pieces in computers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سخت افزار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integrate circuits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مدار مجتمع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given to a 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دستورالعمل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66684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780453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566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508625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60920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being inside of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درونی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communication system of many computers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اینترنت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invention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something made for the first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اختراع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keyboard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hardware for entering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صفحه کلید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system of communication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زبان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laptop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light kind of personal</a:t>
                      </a:r>
                      <a:r>
                        <a:rPr lang="en-US" baseline="0" dirty="0" smtClean="0"/>
                        <a:t> 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لپ</a:t>
                      </a:r>
                      <a:r>
                        <a:rPr lang="fa-IR" baseline="0" dirty="0" smtClean="0"/>
                        <a:t> تاپ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66684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580041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368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526732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455300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part of the alphabet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حرف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Linux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operational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لینوکس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monitor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hardware for displaying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صفحه نمایش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mouse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hardware with 3 buttons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most</a:t>
                      </a:r>
                      <a:r>
                        <a:rPr lang="en-US" baseline="0" dirty="0" smtClean="0"/>
                        <a:t> important computer 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سیستم عامل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phablet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device</a:t>
                      </a:r>
                      <a:r>
                        <a:rPr lang="en-US" baseline="0" dirty="0" smtClean="0"/>
                        <a:t> between smart phones and tablets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66684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745534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496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428225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popular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مشهور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printer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machine that produces hardcopy of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چاپگر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skillful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حرفه ای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operate or 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اجرا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smart 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cellphone with computer 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گوشی</a:t>
                      </a:r>
                      <a:r>
                        <a:rPr lang="fa-IR" baseline="0" dirty="0" smtClean="0"/>
                        <a:t> هوشمند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computer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نرم افزار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Word, Definition,&amp; Translation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010176"/>
              </p:ext>
            </p:extLst>
          </p:nvPr>
        </p:nvGraphicFramePr>
        <p:xfrm>
          <a:off x="1096963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3834921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آلترناتیو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assumption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sth</a:t>
                      </a:r>
                      <a:r>
                        <a:rPr lang="en-US" dirty="0" smtClean="0"/>
                        <a:t> that you think is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فرض، گمان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someone's family,</a:t>
                      </a:r>
                      <a:r>
                        <a:rPr lang="en-US" baseline="0" dirty="0" smtClean="0"/>
                        <a:t> education, 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پیشینه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makers in an 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هیات مدیره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brainstorm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problem solving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طوفان مغزی (</a:t>
                      </a:r>
                      <a:r>
                        <a:rPr lang="fa-IR" baseline="0" dirty="0" smtClean="0"/>
                        <a:t> حل مساله گروهی)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conditions that affect a situation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موقعیت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9543266"/>
              </p:ext>
            </p:extLst>
          </p:nvPr>
        </p:nvGraphicFramePr>
        <p:xfrm>
          <a:off x="1097280" y="1846261"/>
          <a:ext cx="10058400" cy="444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892">
                  <a:extLst>
                    <a:ext uri="{9D8B030D-6E8A-4147-A177-3AD203B41FA5}">
                      <a16:colId xmlns:a16="http://schemas.microsoft.com/office/drawing/2014/main" xmlns="" val="1763939314"/>
                    </a:ext>
                  </a:extLst>
                </a:gridCol>
                <a:gridCol w="4699829">
                  <a:extLst>
                    <a:ext uri="{9D8B030D-6E8A-4147-A177-3AD203B41FA5}">
                      <a16:colId xmlns:a16="http://schemas.microsoft.com/office/drawing/2014/main" xmlns="" val="3101499004"/>
                    </a:ext>
                  </a:extLst>
                </a:gridCol>
                <a:gridCol w="2870679">
                  <a:extLst>
                    <a:ext uri="{9D8B030D-6E8A-4147-A177-3AD203B41FA5}">
                      <a16:colId xmlns:a16="http://schemas.microsoft.com/office/drawing/2014/main" xmlns="" val="3372922747"/>
                    </a:ext>
                  </a:extLst>
                </a:gridCol>
              </a:tblGrid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New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788820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ذخیره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517621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line of some parts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رشته، ردیف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1082976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subtract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take something away from</a:t>
                      </a:r>
                      <a:r>
                        <a:rPr lang="en-US" baseline="0" dirty="0" smtClean="0"/>
                        <a:t> something else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کم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74378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supercomputer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very powerful computer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ابرکامپیوتر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63667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surf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search on the internet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جستجو کردن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3681049"/>
                  </a:ext>
                </a:extLst>
              </a:tr>
              <a:tr h="634910">
                <a:tc>
                  <a:txBody>
                    <a:bodyPr/>
                    <a:lstStyle/>
                    <a:p>
                      <a:r>
                        <a:rPr lang="en-US" dirty="0" smtClean="0"/>
                        <a:t>switch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device for changing something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سویچ،</a:t>
                      </a:r>
                      <a:r>
                        <a:rPr lang="fa-IR" baseline="0" dirty="0" smtClean="0"/>
                        <a:t> تعویض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474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2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169</TotalTime>
  <Words>984</Words>
  <Application>Microsoft Office PowerPoint</Application>
  <PresentationFormat>Custom</PresentationFormat>
  <Paragraphs>392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Retrospect</vt:lpstr>
      <vt:lpstr>English for the Students of Hardware, Software, and IT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  <vt:lpstr>New Word, Definition,&amp; Translation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the Students of Management</dc:title>
  <dc:creator>Sepehri</dc:creator>
  <cp:lastModifiedBy>Sepehri</cp:lastModifiedBy>
  <cp:revision>21</cp:revision>
  <dcterms:created xsi:type="dcterms:W3CDTF">2020-03-11T14:31:57Z</dcterms:created>
  <dcterms:modified xsi:type="dcterms:W3CDTF">2020-03-14T14:45:41Z</dcterms:modified>
</cp:coreProperties>
</file>